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3"/>
  </p:notesMasterIdLst>
  <p:sldIdLst>
    <p:sldId id="256" r:id="rId2"/>
    <p:sldId id="264" r:id="rId3"/>
    <p:sldId id="260" r:id="rId4"/>
    <p:sldId id="265" r:id="rId5"/>
    <p:sldId id="261" r:id="rId6"/>
    <p:sldId id="263" r:id="rId7"/>
    <p:sldId id="266" r:id="rId8"/>
    <p:sldId id="267" r:id="rId9"/>
    <p:sldId id="268" r:id="rId10"/>
    <p:sldId id="270" r:id="rId11"/>
    <p:sldId id="269" r:id="rId12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64" d="100"/>
          <a:sy n="164" d="100"/>
        </p:scale>
        <p:origin x="-114" y="-240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C5E49E-11A2-429D-A1A9-5094E4F37E44}" type="datetimeFigureOut">
              <a:rPr lang="en-US" smtClean="0"/>
              <a:t>10/13/2015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0DE425-C902-4F1A-9C7C-038E63A265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0986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29057" indent="-280406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21626" indent="-224325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570276" indent="-224325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18927" indent="-224325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467577" indent="-224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16227" indent="-224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364878" indent="-224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13528" indent="-224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>
              <a:spcBef>
                <a:spcPct val="0"/>
              </a:spcBef>
            </a:pPr>
            <a:fld id="{BA466173-667D-4CFF-8002-0D7F88E4B8CB}" type="slidenum">
              <a:rPr lang="en-US" altLang="en-US"/>
              <a:pPr>
                <a:spcBef>
                  <a:spcPct val="0"/>
                </a:spcBef>
              </a:pPr>
              <a:t>10</a:t>
            </a:fld>
            <a:endParaRPr lang="en-US" altLang="en-US"/>
          </a:p>
        </p:txBody>
      </p:sp>
      <p:sp>
        <p:nvSpPr>
          <p:cNvPr id="20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  <a:extLst>
            <a:ext uri="{FAA26D3D-D897-4be2-8F04-BA451C77F1D7}"/>
          </a:extLst>
        </p:spPr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Overlay-TitleSlid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367" y="140589"/>
            <a:ext cx="8827266" cy="4862322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4AAA4-6363-4581-962D-1ACCC2D600C5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00201" y="1869282"/>
            <a:ext cx="6762749" cy="1102519"/>
          </a:xfrm>
        </p:spPr>
        <p:txBody>
          <a:bodyPr/>
          <a:lstStyle>
            <a:lvl1pPr algn="r">
              <a:defRPr sz="4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00202" y="2975162"/>
            <a:ext cx="6762749" cy="1314450"/>
          </a:xfrm>
        </p:spPr>
        <p:txBody>
          <a:bodyPr>
            <a:normAutofit/>
          </a:bodyPr>
          <a:lstStyle>
            <a:lvl1pPr marL="0" indent="0" algn="r">
              <a:spcBef>
                <a:spcPts val="6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0825E-4A15-4D39-8176-1F07E904CB30}" type="datetimeFigureOut">
              <a:rPr lang="en-US" smtClean="0"/>
              <a:t>10/8/2015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Overlay-ContentSlid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887" y="139984"/>
            <a:ext cx="8827266" cy="4862322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0825E-4A15-4D39-8176-1F07E904CB30}" type="datetimeFigureOut">
              <a:rPr lang="en-US" smtClean="0"/>
              <a:t>10/8/2015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4AAA4-6363-4581-962D-1ACCC2D600C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Overlay-ContentCapti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367" y="140589"/>
            <a:ext cx="8827266" cy="486232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9464" y="442912"/>
            <a:ext cx="3657600" cy="871538"/>
          </a:xfrm>
        </p:spPr>
        <p:txBody>
          <a:bodyPr anchor="b"/>
          <a:lstStyle>
            <a:lvl1pPr algn="ctr">
              <a:defRPr sz="36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93023" y="554692"/>
            <a:ext cx="3657600" cy="398159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464" y="1362075"/>
            <a:ext cx="3657600" cy="2867025"/>
          </a:xfrm>
        </p:spPr>
        <p:txBody>
          <a:bodyPr>
            <a:normAutofit/>
          </a:bodyPr>
          <a:lstStyle>
            <a:lvl1pPr marL="0" indent="0" algn="ctr"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0825E-4A15-4D39-8176-1F07E904CB30}" type="datetimeFigureOut">
              <a:rPr lang="en-US" smtClean="0"/>
              <a:t>10/8/2015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4AAA4-6363-4581-962D-1ACCC2D600C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Overlay-PictureCapti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977" y="140589"/>
            <a:ext cx="8536656" cy="486232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6200" y="400050"/>
            <a:ext cx="4476750" cy="939404"/>
          </a:xfrm>
        </p:spPr>
        <p:txBody>
          <a:bodyPr anchor="b"/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86125" y="1371600"/>
            <a:ext cx="4474539" cy="2857500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6125" y="4716556"/>
            <a:ext cx="1887537" cy="273844"/>
          </a:xfrm>
        </p:spPr>
        <p:txBody>
          <a:bodyPr/>
          <a:lstStyle/>
          <a:p>
            <a:fld id="{D140825E-4A15-4D39-8176-1F07E904CB30}" type="datetimeFigureOut">
              <a:rPr lang="en-US" smtClean="0"/>
              <a:t>10/8/2015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867400" y="4716556"/>
            <a:ext cx="2675965" cy="273844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4AAA4-6363-4581-962D-1ACCC2D600C5}" type="slidenum">
              <a:rPr lang="en-US" smtClean="0"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flipH="1">
            <a:off x="188254" y="134469"/>
            <a:ext cx="3281087" cy="4862322"/>
          </a:xfrm>
          <a:prstGeom prst="round1Rect">
            <a:avLst>
              <a:gd name="adj" fmla="val 17325"/>
            </a:avLst>
          </a:prstGeom>
          <a:blipFill dpi="0" rotWithShape="0">
            <a:blip r:embed="rId3"/>
            <a:srcRect/>
            <a:stretch>
              <a:fillRect/>
            </a:stretch>
          </a:blipFill>
          <a:ln w="28575">
            <a:solidFill>
              <a:schemeClr val="bg1"/>
            </a:solidFill>
          </a:ln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, Al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Overlay-PictureCaption-Extra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367" y="140589"/>
            <a:ext cx="8827266" cy="486232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0953" y="400050"/>
            <a:ext cx="3657600" cy="939404"/>
          </a:xfrm>
        </p:spPr>
        <p:txBody>
          <a:bodyPr anchor="b"/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flipH="1">
            <a:off x="596153" y="1200150"/>
            <a:ext cx="3657600" cy="2743201"/>
          </a:xfrm>
          <a:prstGeom prst="ellipse">
            <a:avLst/>
          </a:prstGeom>
          <a:blipFill dpi="0" rotWithShape="0">
            <a:blip r:embed="rId3" cstate="print"/>
            <a:srcRect/>
            <a:stretch>
              <a:fillRect/>
            </a:stretch>
          </a:blipFill>
          <a:ln w="28575">
            <a:solidFill>
              <a:schemeClr val="bg1"/>
            </a:solidFill>
          </a:ln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10412" y="1371600"/>
            <a:ext cx="3657600" cy="2857500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1001" y="4716556"/>
            <a:ext cx="1865125" cy="273844"/>
          </a:xfrm>
        </p:spPr>
        <p:txBody>
          <a:bodyPr/>
          <a:lstStyle/>
          <a:p>
            <a:fld id="{D140825E-4A15-4D39-8176-1F07E904CB30}" type="datetimeFigureOut">
              <a:rPr lang="en-US" smtClean="0"/>
              <a:t>10/8/2015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325814" y="4716556"/>
            <a:ext cx="5217551" cy="273844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4AAA4-6363-4581-962D-1ACCC2D600C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Overlay-PictureCaption-Extra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367" y="140589"/>
            <a:ext cx="8827266" cy="486232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8039" y="2833968"/>
            <a:ext cx="7560515" cy="826994"/>
          </a:xfrm>
        </p:spPr>
        <p:txBody>
          <a:bodyPr anchor="b"/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flipH="1">
            <a:off x="871584" y="571500"/>
            <a:ext cx="7427726" cy="2242298"/>
          </a:xfrm>
          <a:prstGeom prst="roundRect">
            <a:avLst>
              <a:gd name="adj" fmla="val 7476"/>
            </a:avLst>
          </a:prstGeom>
          <a:blipFill dpi="0" rotWithShape="0">
            <a:blip r:embed="rId3"/>
            <a:srcRect/>
            <a:stretch>
              <a:fillRect/>
            </a:stretch>
          </a:blipFill>
          <a:ln w="28575">
            <a:solidFill>
              <a:schemeClr val="bg1"/>
            </a:solidFill>
          </a:ln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08035" y="3620620"/>
            <a:ext cx="7559977" cy="915661"/>
          </a:xfrm>
        </p:spPr>
        <p:txBody>
          <a:bodyPr>
            <a:normAutofit/>
          </a:bodyPr>
          <a:lstStyle>
            <a:lvl1pPr marL="0" indent="0">
              <a:spcBef>
                <a:spcPts val="3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1001" y="4716556"/>
            <a:ext cx="1865125" cy="273844"/>
          </a:xfrm>
        </p:spPr>
        <p:txBody>
          <a:bodyPr/>
          <a:lstStyle/>
          <a:p>
            <a:fld id="{D140825E-4A15-4D39-8176-1F07E904CB30}" type="datetimeFigureOut">
              <a:rPr lang="en-US" smtClean="0"/>
              <a:t>10/8/2015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325814" y="4716556"/>
            <a:ext cx="5217551" cy="273844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4AAA4-6363-4581-962D-1ACCC2D600C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Overlay-ContentSlid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887" y="139984"/>
            <a:ext cx="8827266" cy="486232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0825E-4A15-4D39-8176-1F07E904CB30}" type="datetimeFigureOut">
              <a:rPr lang="en-US" smtClean="0"/>
              <a:t>10/8/2015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4AAA4-6363-4581-962D-1ACCC2D600C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Overlay-ContentSlid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887" y="139984"/>
            <a:ext cx="8827266" cy="4862322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28647" y="584597"/>
            <a:ext cx="1358153" cy="395168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9463" y="584599"/>
            <a:ext cx="6170613" cy="3951683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0825E-4A15-4D39-8176-1F07E904CB30}" type="datetimeFigureOut">
              <a:rPr lang="en-US" smtClean="0"/>
              <a:t>10/8/2015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4AAA4-6363-4581-962D-1ACCC2D600C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Overlay-ContentSlid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887" y="139984"/>
            <a:ext cx="8827266" cy="486232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0825E-4A15-4D39-8176-1F07E904CB30}" type="datetimeFigureOut">
              <a:rPr lang="en-US" smtClean="0"/>
              <a:t>10/8/2015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4AAA4-6363-4581-962D-1ACCC2D600C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Overlay-SectionHeade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367" y="140589"/>
            <a:ext cx="8827266" cy="486232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9464" y="1943521"/>
            <a:ext cx="7583487" cy="1021556"/>
          </a:xfrm>
        </p:spPr>
        <p:txBody>
          <a:bodyPr anchor="b" anchorCtr="0">
            <a:noAutofit/>
          </a:bodyPr>
          <a:lstStyle>
            <a:lvl1pPr algn="l">
              <a:defRPr sz="4400" b="1" cap="none"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79464" y="2962766"/>
            <a:ext cx="7583487" cy="1125140"/>
          </a:xfrm>
        </p:spPr>
        <p:txBody>
          <a:bodyPr anchor="t" anchorCtr="0"/>
          <a:lstStyle>
            <a:lvl1pPr marL="0" indent="0" algn="l">
              <a:spcBef>
                <a:spcPts val="600"/>
              </a:spcBef>
              <a:buNone/>
              <a:defRPr sz="20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0825E-4A15-4D39-8176-1F07E904CB30}" type="datetimeFigureOut">
              <a:rPr lang="en-US" smtClean="0"/>
              <a:t>10/8/2015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4AAA4-6363-4581-962D-1ACCC2D600C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Overlay-ContentSlid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887" y="139984"/>
            <a:ext cx="8827266" cy="486232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79462" y="1371600"/>
            <a:ext cx="3657600" cy="316468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8541" y="1371600"/>
            <a:ext cx="3657600" cy="316468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0825E-4A15-4D39-8176-1F07E904CB30}" type="datetimeFigureOut">
              <a:rPr lang="en-US" smtClean="0"/>
              <a:t>10/8/2015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4AAA4-6363-4581-962D-1ACCC2D600C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Overlay-ContentSlid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887" y="139984"/>
            <a:ext cx="8827266" cy="486232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9464" y="285750"/>
            <a:ext cx="7583487" cy="783291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79463" y="1079126"/>
            <a:ext cx="3657600" cy="592371"/>
          </a:xfrm>
        </p:spPr>
        <p:txBody>
          <a:bodyPr anchor="b">
            <a:noAutofit/>
          </a:bodyPr>
          <a:lstStyle>
            <a:lvl1pPr marL="0" indent="0" algn="ctr">
              <a:lnSpc>
                <a:spcPts val="3000"/>
              </a:lnSpc>
              <a:spcBef>
                <a:spcPts val="0"/>
              </a:spcBef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79463" y="1771650"/>
            <a:ext cx="3657600" cy="276463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05350" y="1079126"/>
            <a:ext cx="3657600" cy="592371"/>
          </a:xfrm>
        </p:spPr>
        <p:txBody>
          <a:bodyPr anchor="b">
            <a:noAutofit/>
          </a:bodyPr>
          <a:lstStyle>
            <a:lvl1pPr marL="0" indent="0" algn="ctr">
              <a:lnSpc>
                <a:spcPts val="3000"/>
              </a:lnSpc>
              <a:spcBef>
                <a:spcPts val="0"/>
              </a:spcBef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05350" y="1771650"/>
            <a:ext cx="3657600" cy="276463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0825E-4A15-4D39-8176-1F07E904CB30}" type="datetimeFigureOut">
              <a:rPr lang="en-US" smtClean="0"/>
              <a:t>10/8/2015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4AAA4-6363-4581-962D-1ACCC2D600C5}" type="slidenum">
              <a:rPr lang="en-US" smtClean="0"/>
              <a:t>‹#›</a:t>
            </a:fld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>
            <a:off x="874060" y="1714500"/>
            <a:ext cx="3563003" cy="1191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4815840" y="1714500"/>
            <a:ext cx="3566160" cy="1191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874060" y="1714500"/>
            <a:ext cx="3563003" cy="1191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4815840" y="1714500"/>
            <a:ext cx="3566160" cy="1191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ntent, Top and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Overlay-ContentSlid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887" y="139984"/>
            <a:ext cx="8827266" cy="486232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79462" y="1371601"/>
            <a:ext cx="7585076" cy="15430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0825E-4A15-4D39-8176-1F07E904CB30}" type="datetimeFigureOut">
              <a:rPr lang="en-US" smtClean="0"/>
              <a:t>10/8/2015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4AAA4-6363-4581-962D-1ACCC2D600C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Content Placeholder 2"/>
          <p:cNvSpPr>
            <a:spLocks noGrp="1"/>
          </p:cNvSpPr>
          <p:nvPr>
            <p:ph sz="half" idx="13"/>
          </p:nvPr>
        </p:nvSpPr>
        <p:spPr>
          <a:xfrm>
            <a:off x="779462" y="2993862"/>
            <a:ext cx="7585076" cy="15430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Overlay-ContentSlid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887" y="139984"/>
            <a:ext cx="8827266" cy="486232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0953" y="1371601"/>
            <a:ext cx="3657600" cy="15430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0825E-4A15-4D39-8176-1F07E904CB30}" type="datetimeFigureOut">
              <a:rPr lang="en-US" smtClean="0"/>
              <a:t>10/8/2015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4AAA4-6363-4581-962D-1ACCC2D600C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Content Placeholder 2"/>
          <p:cNvSpPr>
            <a:spLocks noGrp="1"/>
          </p:cNvSpPr>
          <p:nvPr>
            <p:ph sz="half" idx="13"/>
          </p:nvPr>
        </p:nvSpPr>
        <p:spPr>
          <a:xfrm>
            <a:off x="4710953" y="2993862"/>
            <a:ext cx="3657600" cy="15430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11" name="Content Placeholder 2"/>
          <p:cNvSpPr>
            <a:spLocks noGrp="1"/>
          </p:cNvSpPr>
          <p:nvPr>
            <p:ph sz="half" idx="14"/>
          </p:nvPr>
        </p:nvSpPr>
        <p:spPr>
          <a:xfrm>
            <a:off x="779462" y="1371600"/>
            <a:ext cx="3657600" cy="316468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Overlay-ContentSlid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887" y="139984"/>
            <a:ext cx="8827266" cy="486232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0825E-4A15-4D39-8176-1F07E904CB30}" type="datetimeFigureOut">
              <a:rPr lang="en-US" smtClean="0"/>
              <a:t>10/8/2015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4AAA4-6363-4581-962D-1ACCC2D600C5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Content Placeholder 2"/>
          <p:cNvSpPr>
            <a:spLocks noGrp="1"/>
          </p:cNvSpPr>
          <p:nvPr>
            <p:ph sz="half" idx="14"/>
          </p:nvPr>
        </p:nvSpPr>
        <p:spPr>
          <a:xfrm>
            <a:off x="779463" y="1371601"/>
            <a:ext cx="3657600" cy="15430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13" name="Content Placeholder 2"/>
          <p:cNvSpPr>
            <a:spLocks noGrp="1"/>
          </p:cNvSpPr>
          <p:nvPr>
            <p:ph sz="half" idx="15"/>
          </p:nvPr>
        </p:nvSpPr>
        <p:spPr>
          <a:xfrm>
            <a:off x="779463" y="2993862"/>
            <a:ext cx="3657600" cy="15430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14" name="Content Placeholder 2"/>
          <p:cNvSpPr>
            <a:spLocks noGrp="1"/>
          </p:cNvSpPr>
          <p:nvPr>
            <p:ph sz="half" idx="1"/>
          </p:nvPr>
        </p:nvSpPr>
        <p:spPr>
          <a:xfrm>
            <a:off x="4710953" y="1371601"/>
            <a:ext cx="3657600" cy="15430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15" name="Content Placeholder 2"/>
          <p:cNvSpPr>
            <a:spLocks noGrp="1"/>
          </p:cNvSpPr>
          <p:nvPr>
            <p:ph sz="half" idx="13"/>
          </p:nvPr>
        </p:nvSpPr>
        <p:spPr>
          <a:xfrm>
            <a:off x="4710953" y="2993862"/>
            <a:ext cx="3657600" cy="15430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Overlay-ContentSlid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887" y="139984"/>
            <a:ext cx="8827266" cy="486232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0825E-4A15-4D39-8176-1F07E904CB30}" type="datetimeFigureOut">
              <a:rPr lang="en-US" smtClean="0"/>
              <a:t>10/8/2015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4AAA4-6363-4581-962D-1ACCC2D600C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 Diagonal Corner Rectangle 7"/>
          <p:cNvSpPr/>
          <p:nvPr/>
        </p:nvSpPr>
        <p:spPr>
          <a:xfrm>
            <a:off x="189708" y="142281"/>
            <a:ext cx="8764587" cy="4858940"/>
          </a:xfrm>
          <a:prstGeom prst="round2DiagRect">
            <a:avLst>
              <a:gd name="adj1" fmla="val 9416"/>
              <a:gd name="adj2" fmla="val 0"/>
            </a:avLst>
          </a:prstGeom>
          <a:gradFill>
            <a:gsLst>
              <a:gs pos="17000">
                <a:schemeClr val="bg2"/>
              </a:gs>
              <a:gs pos="100000">
                <a:schemeClr val="tx2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79464" y="285750"/>
            <a:ext cx="7583487" cy="783291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79464" y="1371600"/>
            <a:ext cx="7583487" cy="31566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81001" y="4716556"/>
            <a:ext cx="1887537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fld id="{D140825E-4A15-4D39-8176-1F07E904CB30}" type="datetimeFigureOut">
              <a:rPr lang="en-US" smtClean="0"/>
              <a:t>10/8/2015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04615" y="4716556"/>
            <a:ext cx="523875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04412" y="164727"/>
            <a:ext cx="49305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93E4AAA4-6363-4581-962D-1ACCC2D600C5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914400" rtl="0" eaLnBrk="1" latinLnBrk="0" hangingPunct="1">
        <a:spcBef>
          <a:spcPct val="0"/>
        </a:spcBef>
        <a:buNone/>
        <a:defRPr sz="38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82575" indent="-282575" algn="l" defTabSz="914400" rtl="0" eaLnBrk="1" latinLnBrk="0" hangingPunct="1">
        <a:spcBef>
          <a:spcPts val="2000"/>
        </a:spcBef>
        <a:buFont typeface="Wingdings 2" pitchFamily="18" charset="2"/>
        <a:buChar char=""/>
        <a:defRPr sz="2200" kern="1200">
          <a:solidFill>
            <a:schemeClr val="bg1"/>
          </a:solidFill>
          <a:latin typeface="+mn-lt"/>
          <a:ea typeface="+mn-ea"/>
          <a:cs typeface="+mn-cs"/>
        </a:defRPr>
      </a:lvl1pPr>
      <a:lvl2pPr marL="577850" indent="-295275" algn="l" defTabSz="914400" rtl="0" eaLnBrk="1" latinLnBrk="0" hangingPunct="1">
        <a:spcBef>
          <a:spcPts val="600"/>
        </a:spcBef>
        <a:buFont typeface="Wingdings 2" pitchFamily="18" charset="2"/>
        <a:buChar char=""/>
        <a:defRPr sz="2000" kern="1200">
          <a:solidFill>
            <a:schemeClr val="bg1"/>
          </a:solidFill>
          <a:latin typeface="+mn-lt"/>
          <a:ea typeface="+mn-ea"/>
          <a:cs typeface="+mn-cs"/>
        </a:defRPr>
      </a:lvl2pPr>
      <a:lvl3pPr marL="860425" indent="-282575" algn="l" defTabSz="914400" rtl="0" eaLnBrk="1" latinLnBrk="0" hangingPunct="1">
        <a:spcBef>
          <a:spcPts val="600"/>
        </a:spcBef>
        <a:buFont typeface="Wingdings 2" pitchFamily="18" charset="2"/>
        <a:buChar char=""/>
        <a:defRPr sz="1800" kern="1200">
          <a:solidFill>
            <a:schemeClr val="bg1"/>
          </a:solidFill>
          <a:latin typeface="+mn-lt"/>
          <a:ea typeface="+mn-ea"/>
          <a:cs typeface="+mn-cs"/>
        </a:defRPr>
      </a:lvl3pPr>
      <a:lvl4pPr marL="1143000" indent="-282575" algn="l" defTabSz="914400" rtl="0" eaLnBrk="1" latinLnBrk="0" hangingPunct="1">
        <a:spcBef>
          <a:spcPts val="600"/>
        </a:spcBef>
        <a:buFont typeface="Wingdings 2" pitchFamily="18" charset="2"/>
        <a:buChar char="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1425575" indent="-282575" algn="l" defTabSz="914400" rtl="0" eaLnBrk="1" latinLnBrk="0" hangingPunct="1">
        <a:spcBef>
          <a:spcPts val="600"/>
        </a:spcBef>
        <a:buFont typeface="Wingdings 2" pitchFamily="18" charset="2"/>
        <a:buChar char="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1711325" indent="-288925" algn="l" defTabSz="914400" rtl="0" eaLnBrk="1" latinLnBrk="0" hangingPunct="1">
        <a:spcBef>
          <a:spcPct val="20000"/>
        </a:spcBef>
        <a:buFont typeface="Wingdings 2" pitchFamily="18" charset="2"/>
        <a:buChar char=""/>
        <a:defRPr lang="en-US" sz="1800" kern="1200" dirty="0" smtClean="0">
          <a:solidFill>
            <a:schemeClr val="bg1"/>
          </a:solidFill>
          <a:latin typeface="+mn-lt"/>
          <a:ea typeface="+mn-ea"/>
          <a:cs typeface="+mn-cs"/>
        </a:defRPr>
      </a:lvl6pPr>
      <a:lvl7pPr marL="2000250" indent="-288925" algn="l" defTabSz="914400" rtl="0" eaLnBrk="1" latinLnBrk="0" hangingPunct="1">
        <a:spcBef>
          <a:spcPct val="20000"/>
        </a:spcBef>
        <a:buFont typeface="Wingdings 2" pitchFamily="18" charset="2"/>
        <a:buChar char=""/>
        <a:defRPr lang="en-US" sz="1800" kern="1200" dirty="0" smtClean="0">
          <a:solidFill>
            <a:schemeClr val="bg1"/>
          </a:solidFill>
          <a:latin typeface="+mn-lt"/>
          <a:ea typeface="+mn-ea"/>
          <a:cs typeface="+mn-cs"/>
        </a:defRPr>
      </a:lvl7pPr>
      <a:lvl8pPr marL="2290763" indent="-288925" algn="l" defTabSz="914400" rtl="0" eaLnBrk="1" latinLnBrk="0" hangingPunct="1">
        <a:spcBef>
          <a:spcPct val="20000"/>
        </a:spcBef>
        <a:buFont typeface="Wingdings 2" pitchFamily="18" charset="2"/>
        <a:buChar char=""/>
        <a:defRPr lang="en-US" sz="1800" kern="1200" dirty="0" smtClean="0">
          <a:solidFill>
            <a:schemeClr val="bg1"/>
          </a:solidFill>
          <a:latin typeface="+mn-lt"/>
          <a:ea typeface="+mn-ea"/>
          <a:cs typeface="+mn-cs"/>
        </a:defRPr>
      </a:lvl8pPr>
      <a:lvl9pPr marL="2571750" indent="-288925" algn="l" defTabSz="914400" rtl="0" eaLnBrk="1" latinLnBrk="0" hangingPunct="1">
        <a:spcBef>
          <a:spcPct val="20000"/>
        </a:spcBef>
        <a:buFont typeface="Wingdings 2" pitchFamily="18" charset="2"/>
        <a:buChar char=""/>
        <a:defRPr lang="en-US" sz="1800" kern="1200" dirty="0">
          <a:solidFill>
            <a:schemeClr val="bg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0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2.emf"/><Relationship Id="rId4" Type="http://schemas.openxmlformats.org/officeDocument/2006/relationships/oleObject" Target="../embeddings/oleObject1.bin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9602" y="1869282"/>
            <a:ext cx="8033348" cy="1102519"/>
          </a:xfrm>
        </p:spPr>
        <p:txBody>
          <a:bodyPr/>
          <a:lstStyle/>
          <a:p>
            <a:r>
              <a:rPr lang="en-US" dirty="0" smtClean="0"/>
              <a:t>Practicum: </a:t>
            </a:r>
            <a:r>
              <a:rPr lang="en-US" dirty="0" smtClean="0"/>
              <a:t>Remote </a:t>
            </a:r>
            <a:r>
              <a:rPr lang="en-US" dirty="0" smtClean="0"/>
              <a:t>SSH, Telnet, </a:t>
            </a:r>
            <a:r>
              <a:rPr lang="en-US" dirty="0" err="1" smtClean="0"/>
              <a:t>scp</a:t>
            </a:r>
            <a:r>
              <a:rPr lang="en-US" dirty="0" smtClean="0"/>
              <a:t>, </a:t>
            </a:r>
            <a:r>
              <a:rPr lang="en-US" dirty="0" err="1" smtClean="0"/>
              <a:t>sudo</a:t>
            </a:r>
            <a:r>
              <a:rPr lang="en-US" dirty="0" smtClean="0"/>
              <a:t> Hacker </a:t>
            </a:r>
            <a:r>
              <a:rPr lang="en-US" dirty="0" smtClean="0"/>
              <a:t>Ethics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Dr. Robert T. “</a:t>
            </a:r>
            <a:r>
              <a:rPr lang="en-US" dirty="0" err="1" smtClean="0"/>
              <a:t>Trez</a:t>
            </a:r>
            <a:r>
              <a:rPr lang="en-US" dirty="0" smtClean="0"/>
              <a:t>” Jones</a:t>
            </a:r>
          </a:p>
          <a:p>
            <a:r>
              <a:rPr lang="en-US" dirty="0" smtClean="0"/>
              <a:t>ITSC 1407</a:t>
            </a:r>
          </a:p>
        </p:txBody>
      </p:sp>
    </p:spTree>
    <p:extLst>
      <p:ext uri="{BB962C8B-B14F-4D97-AF65-F5344CB8AC3E}">
        <p14:creationId xmlns:p14="http://schemas.microsoft.com/office/powerpoint/2010/main" val="39011994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386" name="Object 4"/>
          <p:cNvGraphicFramePr>
            <a:graphicFrameLocks noChangeAspect="1"/>
          </p:cNvGraphicFramePr>
          <p:nvPr/>
        </p:nvGraphicFramePr>
        <p:xfrm>
          <a:off x="0" y="0"/>
          <a:ext cx="9144000" cy="5143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Slide" r:id="rId4" imgW="9144000" imgH="6858000" progId="PowerPoint.Slide.8">
                  <p:embed/>
                </p:oleObj>
              </mc:Choice>
              <mc:Fallback>
                <p:oleObj name="Slide" r:id="rId4" imgW="9144000" imgH="6858000" progId="PowerPoint.Slide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9144000" cy="5143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49" name="Text Box 5"/>
          <p:cNvSpPr txBox="1">
            <a:spLocks noChangeArrowheads="1"/>
          </p:cNvSpPr>
          <p:nvPr/>
        </p:nvSpPr>
        <p:spPr bwMode="auto">
          <a:xfrm>
            <a:off x="0" y="0"/>
            <a:ext cx="9144000" cy="646331"/>
          </a:xfrm>
          <a:prstGeom prst="rect">
            <a:avLst/>
          </a:prstGeom>
          <a:noFill/>
          <a:ln>
            <a:noFill/>
          </a:ln>
          <a:effectLst>
            <a:outerShdw blurRad="63500" dist="74053" dir="1857825" algn="ctr" rotWithShape="0">
              <a:schemeClr val="tx1">
                <a:alpha val="5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defRPr/>
            </a:pPr>
            <a:r>
              <a:rPr lang="en-US" sz="3600" b="1" smtClean="0">
                <a:solidFill>
                  <a:srgbClr val="FFFF00"/>
                </a:solidFill>
              </a:rPr>
              <a:t>The Hacker</a:t>
            </a:r>
            <a:r>
              <a:rPr lang="ja-JP" altLang="en-US" sz="3600" b="1" smtClean="0">
                <a:solidFill>
                  <a:srgbClr val="FFFF00"/>
                </a:solidFill>
              </a:rPr>
              <a:t>’</a:t>
            </a:r>
            <a:r>
              <a:rPr lang="en-US" altLang="ja-JP" sz="3600" b="1" smtClean="0">
                <a:solidFill>
                  <a:srgbClr val="FFFF00"/>
                </a:solidFill>
              </a:rPr>
              <a:t>s Code of Ethics </a:t>
            </a:r>
            <a:r>
              <a:rPr lang="en-US" altLang="ja-JP" sz="2000" b="1" i="1" smtClean="0">
                <a:solidFill>
                  <a:srgbClr val="FFFF00"/>
                </a:solidFill>
              </a:rPr>
              <a:t>(Levy 1984)</a:t>
            </a:r>
            <a:endParaRPr lang="en-US" sz="2000" b="1" i="1" smtClean="0">
              <a:solidFill>
                <a:srgbClr val="FFFF00"/>
              </a:solidFill>
            </a:endParaRPr>
          </a:p>
        </p:txBody>
      </p:sp>
      <p:sp>
        <p:nvSpPr>
          <p:cNvPr id="6152" name="Rectangle 8"/>
          <p:cNvSpPr>
            <a:spLocks noChangeArrowheads="1"/>
          </p:cNvSpPr>
          <p:nvPr/>
        </p:nvSpPr>
        <p:spPr bwMode="auto">
          <a:xfrm>
            <a:off x="0" y="742951"/>
            <a:ext cx="9144000" cy="38516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609600" indent="-609600" eaLnBrk="1" hangingPunct="1">
              <a:spcBef>
                <a:spcPct val="20000"/>
              </a:spcBef>
              <a:buFontTx/>
              <a:buChar char="•"/>
              <a:defRPr/>
            </a:pPr>
            <a:r>
              <a:rPr lang="en-US" sz="2400" b="1" dirty="0">
                <a:solidFill>
                  <a:srgbClr val="FFFF00"/>
                </a:solidFill>
                <a:ea typeface="ＭＳ Ｐゴシック" charset="0"/>
              </a:rPr>
              <a:t>Access to Computers - and anything which might teach you something about the way the world works - should be unlimited and total. Always yield to the Hands-On Imperative!</a:t>
            </a:r>
          </a:p>
          <a:p>
            <a:pPr marL="609600" indent="-609600" eaLnBrk="1" hangingPunct="1">
              <a:spcBef>
                <a:spcPct val="20000"/>
              </a:spcBef>
              <a:buFontTx/>
              <a:buChar char="•"/>
              <a:defRPr/>
            </a:pPr>
            <a:r>
              <a:rPr lang="en-US" sz="2400" b="1" dirty="0">
                <a:solidFill>
                  <a:srgbClr val="FFFF00"/>
                </a:solidFill>
                <a:ea typeface="ＭＳ Ｐゴシック" charset="0"/>
              </a:rPr>
              <a:t>All information should be free.</a:t>
            </a:r>
          </a:p>
          <a:p>
            <a:pPr marL="609600" indent="-609600" eaLnBrk="1" hangingPunct="1">
              <a:spcBef>
                <a:spcPct val="20000"/>
              </a:spcBef>
              <a:buFontTx/>
              <a:buChar char="•"/>
              <a:defRPr/>
            </a:pPr>
            <a:r>
              <a:rPr lang="en-US" sz="2400" b="1" dirty="0">
                <a:solidFill>
                  <a:srgbClr val="FFFF00"/>
                </a:solidFill>
                <a:ea typeface="ＭＳ Ｐゴシック" charset="0"/>
              </a:rPr>
              <a:t>Mistrust Authority - Promote Decentralization.</a:t>
            </a:r>
          </a:p>
          <a:p>
            <a:pPr marL="609600" indent="-609600" eaLnBrk="1" hangingPunct="1">
              <a:spcBef>
                <a:spcPct val="20000"/>
              </a:spcBef>
              <a:buFontTx/>
              <a:buChar char="•"/>
              <a:defRPr/>
            </a:pPr>
            <a:r>
              <a:rPr lang="en-US" sz="2400" b="1" dirty="0">
                <a:solidFill>
                  <a:srgbClr val="FFFF00"/>
                </a:solidFill>
                <a:ea typeface="ＭＳ Ｐゴシック" charset="0"/>
              </a:rPr>
              <a:t>Hackers should be judged by their hacking, not bogus criteria such as degrees, age, race, or position.</a:t>
            </a:r>
          </a:p>
          <a:p>
            <a:pPr marL="609600" indent="-609600" eaLnBrk="1" hangingPunct="1">
              <a:spcBef>
                <a:spcPct val="20000"/>
              </a:spcBef>
              <a:buFontTx/>
              <a:buChar char="•"/>
              <a:defRPr/>
            </a:pPr>
            <a:r>
              <a:rPr lang="en-US" sz="2400" b="1" dirty="0">
                <a:solidFill>
                  <a:srgbClr val="FFFF00"/>
                </a:solidFill>
                <a:ea typeface="ＭＳ Ｐゴシック" charset="0"/>
              </a:rPr>
              <a:t>You can create art and beauty on a computer.</a:t>
            </a:r>
          </a:p>
          <a:p>
            <a:pPr marL="609600" indent="-609600" eaLnBrk="1" hangingPunct="1">
              <a:spcBef>
                <a:spcPct val="20000"/>
              </a:spcBef>
              <a:buFontTx/>
              <a:buChar char="•"/>
              <a:defRPr/>
            </a:pPr>
            <a:r>
              <a:rPr lang="en-US" sz="2400" b="1" dirty="0">
                <a:solidFill>
                  <a:srgbClr val="FFFF00"/>
                </a:solidFill>
                <a:ea typeface="ＭＳ Ｐゴシック" charset="0"/>
              </a:rPr>
              <a:t>Computers can change your life for the better. </a:t>
            </a:r>
          </a:p>
        </p:txBody>
      </p:sp>
    </p:spTree>
    <p:extLst>
      <p:ext uri="{BB962C8B-B14F-4D97-AF65-F5344CB8AC3E}">
        <p14:creationId xmlns:p14="http://schemas.microsoft.com/office/powerpoint/2010/main" val="1378129498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 Box 8"/>
          <p:cNvSpPr txBox="1">
            <a:spLocks noChangeArrowheads="1"/>
          </p:cNvSpPr>
          <p:nvPr/>
        </p:nvSpPr>
        <p:spPr bwMode="auto">
          <a:xfrm>
            <a:off x="0" y="2004179"/>
            <a:ext cx="7010400" cy="31393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marL="234950" indent="-234950" eaLnBrk="1" hangingPunct="1">
              <a:buFont typeface="Wingdings" pitchFamily="2" charset="2"/>
              <a:buChar char="Ø"/>
              <a:defRPr/>
            </a:pPr>
            <a:r>
              <a:rPr lang="en-US" sz="2200" b="1" dirty="0">
                <a:solidFill>
                  <a:srgbClr val="FFFF00"/>
                </a:solidFill>
                <a:latin typeface="+mj-lt"/>
              </a:rPr>
              <a:t>Learn </a:t>
            </a:r>
            <a:r>
              <a:rPr lang="en-US" sz="2200" b="1" dirty="0" smtClean="0">
                <a:solidFill>
                  <a:srgbClr val="FFFF00"/>
                </a:solidFill>
                <a:latin typeface="+mj-lt"/>
              </a:rPr>
              <a:t>to program</a:t>
            </a:r>
            <a:endParaRPr lang="en-US" sz="2200" b="1" dirty="0">
              <a:solidFill>
                <a:srgbClr val="FFFF00"/>
              </a:solidFill>
              <a:latin typeface="+mj-lt"/>
            </a:endParaRPr>
          </a:p>
          <a:p>
            <a:pPr marL="234950" indent="-234950" eaLnBrk="1" hangingPunct="1">
              <a:defRPr/>
            </a:pPr>
            <a:endParaRPr lang="en-US" altLang="en-US" sz="2200" dirty="0">
              <a:solidFill>
                <a:srgbClr val="FFFF00"/>
              </a:solidFill>
              <a:latin typeface="Arial" pitchFamily="34" charset="0"/>
              <a:cs typeface="Times New Roman" pitchFamily="18" charset="0"/>
            </a:endParaRPr>
          </a:p>
          <a:p>
            <a:pPr marL="234950" indent="-234950" eaLnBrk="1" hangingPunct="1">
              <a:buFont typeface="Wingdings" pitchFamily="2" charset="2"/>
              <a:buChar char="Ø"/>
              <a:defRPr/>
            </a:pPr>
            <a:r>
              <a:rPr lang="en-US" sz="2200" b="1" dirty="0">
                <a:solidFill>
                  <a:srgbClr val="FFFF00"/>
                </a:solidFill>
                <a:latin typeface="+mj-lt"/>
              </a:rPr>
              <a:t>Get </a:t>
            </a:r>
            <a:r>
              <a:rPr lang="en-US" sz="2200" b="1" dirty="0" smtClean="0">
                <a:solidFill>
                  <a:srgbClr val="FFFF00"/>
                </a:solidFill>
                <a:latin typeface="+mj-lt"/>
              </a:rPr>
              <a:t>Unix </a:t>
            </a:r>
            <a:r>
              <a:rPr lang="en-US" sz="2200" b="1" dirty="0">
                <a:solidFill>
                  <a:srgbClr val="FFFF00"/>
                </a:solidFill>
                <a:latin typeface="+mj-lt"/>
              </a:rPr>
              <a:t>and learn to use </a:t>
            </a:r>
            <a:r>
              <a:rPr lang="en-US" sz="2200" b="1" dirty="0" smtClean="0">
                <a:solidFill>
                  <a:srgbClr val="FFFF00"/>
                </a:solidFill>
                <a:latin typeface="+mj-lt"/>
              </a:rPr>
              <a:t>it </a:t>
            </a:r>
            <a:endParaRPr lang="en-US" sz="2200" b="1" dirty="0">
              <a:solidFill>
                <a:srgbClr val="FFFF00"/>
              </a:solidFill>
              <a:latin typeface="+mj-lt"/>
            </a:endParaRPr>
          </a:p>
          <a:p>
            <a:pPr marL="234950" indent="-234950" eaLnBrk="1" hangingPunct="1">
              <a:buFont typeface="Wingdings" pitchFamily="2" charset="2"/>
              <a:buChar char="Ø"/>
              <a:defRPr/>
            </a:pPr>
            <a:endParaRPr lang="en-US" sz="2200" u="sng" dirty="0">
              <a:solidFill>
                <a:srgbClr val="FFFF00"/>
              </a:solidFill>
              <a:latin typeface="Times New Roman" pitchFamily="18" charset="0"/>
            </a:endParaRPr>
          </a:p>
          <a:p>
            <a:pPr marL="234950" indent="-234950" eaLnBrk="1" hangingPunct="1">
              <a:buFont typeface="Wingdings" pitchFamily="2" charset="2"/>
              <a:buChar char="Ø"/>
              <a:defRPr/>
            </a:pPr>
            <a:r>
              <a:rPr lang="en-US" sz="2200" b="1" dirty="0" err="1" smtClean="0">
                <a:solidFill>
                  <a:srgbClr val="FFFF00"/>
                </a:solidFill>
                <a:latin typeface="+mj-lt"/>
              </a:rPr>
              <a:t>Grok</a:t>
            </a:r>
            <a:r>
              <a:rPr lang="en-US" sz="2200" b="1" dirty="0" smtClean="0">
                <a:solidFill>
                  <a:srgbClr val="FFFF00"/>
                </a:solidFill>
                <a:latin typeface="+mj-lt"/>
              </a:rPr>
              <a:t> basics on web design</a:t>
            </a:r>
          </a:p>
          <a:p>
            <a:pPr marL="234950" indent="-234950" eaLnBrk="1" hangingPunct="1">
              <a:buFont typeface="Wingdings" pitchFamily="2" charset="2"/>
              <a:buChar char="Ø"/>
              <a:defRPr/>
            </a:pPr>
            <a:endParaRPr lang="en-US" sz="2200" b="1" dirty="0">
              <a:solidFill>
                <a:srgbClr val="FFFF00"/>
              </a:solidFill>
              <a:latin typeface="+mj-lt"/>
            </a:endParaRPr>
          </a:p>
          <a:p>
            <a:pPr marL="234950" indent="-234950" eaLnBrk="1" hangingPunct="1">
              <a:buFont typeface="Wingdings" pitchFamily="2" charset="2"/>
              <a:buChar char="Ø"/>
              <a:defRPr/>
            </a:pPr>
            <a:r>
              <a:rPr lang="en-US" sz="2200" b="1" dirty="0" smtClean="0">
                <a:solidFill>
                  <a:srgbClr val="FFFF00"/>
                </a:solidFill>
                <a:latin typeface="+mj-lt"/>
              </a:rPr>
              <a:t>Survive on IRC, Usenet, and torrents</a:t>
            </a:r>
          </a:p>
          <a:p>
            <a:pPr marL="234950" indent="-234950" eaLnBrk="1" hangingPunct="1">
              <a:buFont typeface="Wingdings" pitchFamily="2" charset="2"/>
              <a:buChar char="Ø"/>
              <a:defRPr/>
            </a:pPr>
            <a:endParaRPr lang="en-US" sz="2200" b="1" dirty="0">
              <a:solidFill>
                <a:srgbClr val="FFFF00"/>
              </a:solidFill>
              <a:latin typeface="+mj-lt"/>
            </a:endParaRPr>
          </a:p>
          <a:p>
            <a:pPr marL="234950" indent="-234950" eaLnBrk="1" hangingPunct="1">
              <a:buFont typeface="Wingdings" pitchFamily="2" charset="2"/>
              <a:buChar char="Ø"/>
              <a:defRPr/>
            </a:pPr>
            <a:r>
              <a:rPr lang="en-US" sz="2200" b="1" dirty="0" smtClean="0">
                <a:solidFill>
                  <a:srgbClr val="FFFF00"/>
                </a:solidFill>
                <a:latin typeface="+mj-lt"/>
              </a:rPr>
              <a:t>Access </a:t>
            </a:r>
            <a:r>
              <a:rPr lang="en-US" sz="2200" b="1" dirty="0" err="1" smtClean="0">
                <a:solidFill>
                  <a:srgbClr val="FFFF00"/>
                </a:solidFill>
                <a:latin typeface="+mj-lt"/>
              </a:rPr>
              <a:t>deepweb</a:t>
            </a:r>
            <a:endParaRPr lang="en-US" altLang="en-US" sz="2200" dirty="0">
              <a:solidFill>
                <a:srgbClr val="FFFF00"/>
              </a:solidFill>
              <a:latin typeface="Arial" pitchFamily="34" charset="0"/>
              <a:cs typeface="Times New Roman" pitchFamily="18" charset="0"/>
            </a:endParaRPr>
          </a:p>
        </p:txBody>
      </p:sp>
      <p:sp>
        <p:nvSpPr>
          <p:cNvPr id="4" name="Text Box 7"/>
          <p:cNvSpPr txBox="1">
            <a:spLocks noChangeArrowheads="1"/>
          </p:cNvSpPr>
          <p:nvPr/>
        </p:nvSpPr>
        <p:spPr bwMode="auto">
          <a:xfrm>
            <a:off x="0" y="0"/>
            <a:ext cx="9220200" cy="646331"/>
          </a:xfrm>
          <a:prstGeom prst="rect">
            <a:avLst/>
          </a:prstGeom>
          <a:noFill/>
          <a:ln>
            <a:noFill/>
          </a:ln>
          <a:effectLst>
            <a:outerShdw blurRad="63500" dist="74053" dir="1857825" algn="ctr" rotWithShape="0">
              <a:schemeClr val="tx1">
                <a:alpha val="5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sz="3600" b="1" dirty="0" smtClean="0">
                <a:solidFill>
                  <a:srgbClr val="FFFF00"/>
                </a:solidFill>
                <a:ea typeface="ＭＳ Ｐゴシック" charset="0"/>
              </a:rPr>
              <a:t>To hack?</a:t>
            </a:r>
            <a:endParaRPr lang="en-US" sz="3600" b="1" dirty="0">
              <a:solidFill>
                <a:srgbClr val="FFFF00"/>
              </a:solidFill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57818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Sudo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Visudo</a:t>
            </a:r>
            <a:endParaRPr lang="en-US" dirty="0" smtClean="0"/>
          </a:p>
          <a:p>
            <a:r>
              <a:rPr lang="en-US" dirty="0" smtClean="0"/>
              <a:t>Used to control access to root level functions</a:t>
            </a:r>
          </a:p>
          <a:p>
            <a:r>
              <a:rPr lang="en-US" dirty="0" smtClean="0"/>
              <a:t>“Smarter” SUID/SGID</a:t>
            </a:r>
          </a:p>
          <a:p>
            <a:r>
              <a:rPr lang="en-US" dirty="0" smtClean="0"/>
              <a:t>Can provide warnings in advance of login</a:t>
            </a:r>
          </a:p>
          <a:p>
            <a:r>
              <a:rPr lang="en-US" dirty="0" smtClean="0"/>
              <a:t>Auditable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91660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scp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Go over syntax</a:t>
            </a:r>
          </a:p>
          <a:p>
            <a:r>
              <a:rPr lang="en-US" dirty="0" err="1" smtClean="0"/>
              <a:t>scp</a:t>
            </a:r>
            <a:r>
              <a:rPr lang="en-US" dirty="0" smtClean="0"/>
              <a:t> </a:t>
            </a:r>
            <a:r>
              <a:rPr lang="en-US" dirty="0" err="1" smtClean="0"/>
              <a:t>localfile</a:t>
            </a:r>
            <a:r>
              <a:rPr lang="en-US" dirty="0" smtClean="0"/>
              <a:t> </a:t>
            </a:r>
            <a:r>
              <a:rPr lang="en-US" dirty="0" err="1" smtClean="0"/>
              <a:t>rtjones@remotehost</a:t>
            </a:r>
            <a:r>
              <a:rPr lang="en-US" dirty="0" smtClean="0"/>
              <a:t>:/home/</a:t>
            </a:r>
            <a:r>
              <a:rPr lang="en-US" dirty="0" err="1" smtClean="0"/>
              <a:t>rtjones</a:t>
            </a:r>
            <a:r>
              <a:rPr lang="en-US" dirty="0" smtClean="0"/>
              <a:t>/</a:t>
            </a:r>
          </a:p>
          <a:p>
            <a:r>
              <a:rPr lang="en-US" dirty="0" err="1" smtClean="0"/>
              <a:t>scp</a:t>
            </a:r>
            <a:r>
              <a:rPr lang="en-US" dirty="0" smtClean="0"/>
              <a:t> </a:t>
            </a:r>
            <a:r>
              <a:rPr lang="en-US" dirty="0" err="1" smtClean="0"/>
              <a:t>rtjones@remotehost</a:t>
            </a:r>
            <a:r>
              <a:rPr lang="en-US" dirty="0" smtClean="0"/>
              <a:t>:/home/</a:t>
            </a:r>
            <a:r>
              <a:rPr lang="en-US" dirty="0" err="1" smtClean="0"/>
              <a:t>rtjones</a:t>
            </a:r>
            <a:r>
              <a:rPr lang="en-US" dirty="0" smtClean="0"/>
              <a:t>/</a:t>
            </a:r>
            <a:r>
              <a:rPr lang="en-US" dirty="0" err="1" smtClean="0"/>
              <a:t>remotefile</a:t>
            </a:r>
            <a:r>
              <a:rPr lang="en-US" dirty="0" smtClean="0"/>
              <a:t> .</a:t>
            </a:r>
          </a:p>
          <a:p>
            <a:r>
              <a:rPr lang="en-US" dirty="0" smtClean="0"/>
              <a:t>Practice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49980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9721" y="997787"/>
            <a:ext cx="7583487" cy="3850257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X Windows is a remote display technology</a:t>
            </a:r>
          </a:p>
          <a:p>
            <a:r>
              <a:rPr lang="en-US" dirty="0" smtClean="0"/>
              <a:t>First</a:t>
            </a:r>
          </a:p>
          <a:p>
            <a:r>
              <a:rPr lang="en-US" dirty="0" smtClean="0"/>
              <a:t>Display locally, remote processing</a:t>
            </a:r>
          </a:p>
          <a:p>
            <a:r>
              <a:rPr lang="en-US" dirty="0" smtClean="0"/>
              <a:t>Precursor to Java, remote desktop, VNC type technologies</a:t>
            </a:r>
          </a:p>
          <a:p>
            <a:r>
              <a:rPr lang="en-US" dirty="0" smtClean="0"/>
              <a:t>Support across multiple Unix flavors/variants</a:t>
            </a:r>
          </a:p>
          <a:p>
            <a:r>
              <a:rPr lang="en-US" dirty="0" smtClean="0"/>
              <a:t>In-class example</a:t>
            </a:r>
          </a:p>
          <a:p>
            <a:r>
              <a:rPr lang="en-US" dirty="0" smtClean="0"/>
              <a:t>Basics: allow screen access, set environmental display variable; </a:t>
            </a:r>
            <a:r>
              <a:rPr lang="en-US" dirty="0" err="1" smtClean="0"/>
              <a:t>ssh</a:t>
            </a:r>
            <a:r>
              <a:rPr lang="en-US" dirty="0" smtClean="0"/>
              <a:t> –X, run X app remotely to display on your screen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99102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Telnet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Service verification</a:t>
            </a:r>
          </a:p>
          <a:p>
            <a:r>
              <a:rPr lang="en-US" dirty="0" smtClean="0"/>
              <a:t>Insecure for access</a:t>
            </a:r>
          </a:p>
          <a:p>
            <a:r>
              <a:rPr lang="en-US" dirty="0" smtClean="0"/>
              <a:t>“port scanning”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14552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Port Scanning and Legalities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Intrusion detection</a:t>
            </a:r>
          </a:p>
          <a:p>
            <a:r>
              <a:rPr lang="en-US" dirty="0" smtClean="0"/>
              <a:t>Useful versus malicious</a:t>
            </a:r>
          </a:p>
          <a:p>
            <a:r>
              <a:rPr lang="en-US" dirty="0" smtClean="0"/>
              <a:t>Subjective</a:t>
            </a:r>
          </a:p>
          <a:p>
            <a:r>
              <a:rPr lang="en-US" dirty="0" smtClean="0"/>
              <a:t>Persecution</a:t>
            </a:r>
          </a:p>
          <a:p>
            <a:r>
              <a:rPr lang="en-US" dirty="0" smtClean="0"/>
              <a:t>Law as a laggard industry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93013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41" name="Picture 9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7112"/>
            <a:ext cx="9144000" cy="5143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 Box 7"/>
          <p:cNvSpPr txBox="1">
            <a:spLocks noChangeArrowheads="1"/>
          </p:cNvSpPr>
          <p:nvPr/>
        </p:nvSpPr>
        <p:spPr bwMode="auto">
          <a:xfrm>
            <a:off x="0" y="0"/>
            <a:ext cx="9220200" cy="646331"/>
          </a:xfrm>
          <a:prstGeom prst="rect">
            <a:avLst/>
          </a:prstGeom>
          <a:noFill/>
          <a:ln>
            <a:noFill/>
          </a:ln>
          <a:effectLst>
            <a:outerShdw blurRad="63500" dist="74053" dir="1857825" algn="ctr" rotWithShape="0">
              <a:schemeClr val="tx1">
                <a:alpha val="5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sz="3600" b="1" dirty="0">
                <a:solidFill>
                  <a:schemeClr val="bg1"/>
                </a:solidFill>
                <a:ea typeface="ＭＳ Ｐゴシック" charset="0"/>
              </a:rPr>
              <a:t>White Hat Hacking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3562350"/>
            <a:ext cx="9144000" cy="1257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609600" indent="-609600" eaLnBrk="1" hangingPunct="1">
              <a:lnSpc>
                <a:spcPct val="80000"/>
              </a:lnSpc>
              <a:spcBef>
                <a:spcPct val="20000"/>
              </a:spcBef>
              <a:buFontTx/>
              <a:buChar char="•"/>
              <a:defRPr/>
            </a:pPr>
            <a:r>
              <a:rPr lang="en-US" sz="3600" b="1" dirty="0">
                <a:solidFill>
                  <a:schemeClr val="bg1"/>
                </a:solidFill>
                <a:ea typeface="ＭＳ Ｐゴシック" charset="0"/>
              </a:rPr>
              <a:t>Ethical penetration testing with the consent of the target</a:t>
            </a:r>
          </a:p>
          <a:p>
            <a:pPr marL="609600" indent="-609600" eaLnBrk="1" hangingPunct="1">
              <a:lnSpc>
                <a:spcPct val="80000"/>
              </a:lnSpc>
              <a:spcBef>
                <a:spcPct val="20000"/>
              </a:spcBef>
              <a:buFontTx/>
              <a:buChar char="•"/>
              <a:defRPr/>
            </a:pPr>
            <a:r>
              <a:rPr lang="en-US" sz="3600" b="1" dirty="0">
                <a:solidFill>
                  <a:schemeClr val="bg1"/>
                </a:solidFill>
                <a:ea typeface="ＭＳ Ｐゴシック" charset="0"/>
              </a:rPr>
              <a:t>Non-malicious; altruistic moral intent</a:t>
            </a:r>
          </a:p>
          <a:p>
            <a:pPr marL="609600" indent="-609600" eaLnBrk="1" hangingPunct="1">
              <a:lnSpc>
                <a:spcPct val="80000"/>
              </a:lnSpc>
              <a:spcBef>
                <a:spcPct val="20000"/>
              </a:spcBef>
              <a:buFontTx/>
              <a:buChar char="•"/>
              <a:defRPr/>
            </a:pPr>
            <a:endParaRPr lang="en-US" sz="3600" b="1" dirty="0">
              <a:solidFill>
                <a:schemeClr val="bg1"/>
              </a:solidFill>
              <a:ea typeface="ＭＳ Ｐゴシック" charset="0"/>
            </a:endParaRPr>
          </a:p>
          <a:p>
            <a:pPr marL="609600" indent="-609600" eaLnBrk="1" hangingPunct="1">
              <a:lnSpc>
                <a:spcPct val="80000"/>
              </a:lnSpc>
              <a:spcBef>
                <a:spcPct val="20000"/>
              </a:spcBef>
              <a:defRPr/>
            </a:pPr>
            <a:endParaRPr lang="en-US" sz="3600" b="1" dirty="0">
              <a:solidFill>
                <a:schemeClr val="bg1"/>
              </a:solidFill>
              <a:ea typeface="ＭＳ Ｐゴシック" charset="0"/>
            </a:endParaRPr>
          </a:p>
        </p:txBody>
      </p:sp>
      <p:sp>
        <p:nvSpPr>
          <p:cNvPr id="2" name="AutoShape 6" descr="http://www.digitalblasphemy.com/content/jpgs/1440p/whitemagic1440p.jpg"/>
          <p:cNvSpPr>
            <a:spLocks noChangeAspect="1" noChangeArrowheads="1"/>
          </p:cNvSpPr>
          <p:nvPr/>
        </p:nvSpPr>
        <p:spPr bwMode="auto">
          <a:xfrm>
            <a:off x="155575" y="-4427538"/>
            <a:ext cx="16408400" cy="922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8" descr="http://www.digitalblasphemy.com/content/jpgs/1440p/whitemagic1440p.jpg"/>
          <p:cNvSpPr>
            <a:spLocks noChangeAspect="1" noChangeArrowheads="1"/>
          </p:cNvSpPr>
          <p:nvPr/>
        </p:nvSpPr>
        <p:spPr bwMode="auto">
          <a:xfrm>
            <a:off x="307975" y="-4275138"/>
            <a:ext cx="16408400" cy="922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018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61" name="Picture 5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714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 Box 7"/>
          <p:cNvSpPr txBox="1">
            <a:spLocks noChangeArrowheads="1"/>
          </p:cNvSpPr>
          <p:nvPr/>
        </p:nvSpPr>
        <p:spPr bwMode="auto">
          <a:xfrm>
            <a:off x="0" y="0"/>
            <a:ext cx="9220200" cy="646331"/>
          </a:xfrm>
          <a:prstGeom prst="rect">
            <a:avLst/>
          </a:prstGeom>
          <a:noFill/>
          <a:ln>
            <a:noFill/>
          </a:ln>
          <a:effectLst>
            <a:outerShdw blurRad="63500" dist="74053" dir="1857825" algn="ctr" rotWithShape="0">
              <a:schemeClr val="tx1">
                <a:alpha val="5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sz="3600" b="1" dirty="0">
                <a:solidFill>
                  <a:srgbClr val="FFFF00"/>
                </a:solidFill>
                <a:ea typeface="ＭＳ Ｐゴシック" charset="0"/>
              </a:rPr>
              <a:t>Black Hat Hacking</a:t>
            </a: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0" y="4019550"/>
            <a:ext cx="9144000" cy="142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609600" indent="-609600" eaLnBrk="1" hangingPunct="1">
              <a:lnSpc>
                <a:spcPct val="80000"/>
              </a:lnSpc>
              <a:spcBef>
                <a:spcPct val="20000"/>
              </a:spcBef>
              <a:buFontTx/>
              <a:buChar char="•"/>
              <a:defRPr/>
            </a:pPr>
            <a:r>
              <a:rPr lang="en-US" sz="3600" b="1" dirty="0">
                <a:solidFill>
                  <a:srgbClr val="FFFF00"/>
                </a:solidFill>
                <a:ea typeface="ＭＳ Ｐゴシック" charset="0"/>
              </a:rPr>
              <a:t>Non-consensual</a:t>
            </a:r>
          </a:p>
          <a:p>
            <a:pPr marL="609600" indent="-609600" eaLnBrk="1" hangingPunct="1">
              <a:lnSpc>
                <a:spcPct val="80000"/>
              </a:lnSpc>
              <a:spcBef>
                <a:spcPct val="20000"/>
              </a:spcBef>
              <a:buFontTx/>
              <a:buChar char="•"/>
              <a:defRPr/>
            </a:pPr>
            <a:r>
              <a:rPr lang="en-US" sz="3600" b="1" dirty="0">
                <a:solidFill>
                  <a:srgbClr val="FFFF00"/>
                </a:solidFill>
                <a:ea typeface="ＭＳ Ｐゴシック" charset="0"/>
              </a:rPr>
              <a:t>Personal gain; egocentric moral intent</a:t>
            </a:r>
          </a:p>
          <a:p>
            <a:pPr marL="609600" indent="-609600" eaLnBrk="1" hangingPunct="1">
              <a:lnSpc>
                <a:spcPct val="80000"/>
              </a:lnSpc>
              <a:spcBef>
                <a:spcPct val="20000"/>
              </a:spcBef>
              <a:buFontTx/>
              <a:buChar char="•"/>
              <a:defRPr/>
            </a:pPr>
            <a:endParaRPr lang="en-US" sz="3600" b="1" dirty="0">
              <a:solidFill>
                <a:schemeClr val="bg1"/>
              </a:solidFill>
              <a:ea typeface="ＭＳ Ｐゴシック" charset="0"/>
            </a:endParaRPr>
          </a:p>
          <a:p>
            <a:pPr marL="609600" indent="-609600" eaLnBrk="1" hangingPunct="1">
              <a:lnSpc>
                <a:spcPct val="80000"/>
              </a:lnSpc>
              <a:spcBef>
                <a:spcPct val="20000"/>
              </a:spcBef>
              <a:defRPr/>
            </a:pPr>
            <a:endParaRPr lang="en-US" sz="3600" b="1" dirty="0">
              <a:solidFill>
                <a:schemeClr val="bg1"/>
              </a:solidFill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549121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6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 Box 7"/>
          <p:cNvSpPr txBox="1">
            <a:spLocks noChangeArrowheads="1"/>
          </p:cNvSpPr>
          <p:nvPr/>
        </p:nvSpPr>
        <p:spPr bwMode="auto">
          <a:xfrm>
            <a:off x="0" y="0"/>
            <a:ext cx="9220200" cy="646331"/>
          </a:xfrm>
          <a:prstGeom prst="rect">
            <a:avLst/>
          </a:prstGeom>
          <a:noFill/>
          <a:ln>
            <a:noFill/>
          </a:ln>
          <a:effectLst>
            <a:outerShdw blurRad="63500" dist="74053" dir="1857825" algn="ctr" rotWithShape="0">
              <a:schemeClr val="tx1">
                <a:alpha val="5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sz="36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charset="0"/>
              </a:rPr>
              <a:t>Grey Hat Hacking</a:t>
            </a:r>
            <a:endParaRPr lang="en-US" sz="36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ＭＳ Ｐゴシック" charset="0"/>
            </a:endParaRP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0" y="4019550"/>
            <a:ext cx="9144000" cy="142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609600" indent="-609600" eaLnBrk="1" hangingPunct="1">
              <a:lnSpc>
                <a:spcPct val="80000"/>
              </a:lnSpc>
              <a:spcBef>
                <a:spcPct val="20000"/>
              </a:spcBef>
              <a:buFontTx/>
              <a:buChar char="•"/>
              <a:defRPr/>
            </a:pPr>
            <a:r>
              <a:rPr lang="en-US" sz="3600" b="1" dirty="0">
                <a:solidFill>
                  <a:srgbClr val="FFFF00"/>
                </a:solidFill>
                <a:ea typeface="ＭＳ Ｐゴシック" charset="0"/>
              </a:rPr>
              <a:t>Non-consensual</a:t>
            </a:r>
          </a:p>
          <a:p>
            <a:pPr marL="609600" indent="-609600" eaLnBrk="1" hangingPunct="1">
              <a:lnSpc>
                <a:spcPct val="80000"/>
              </a:lnSpc>
              <a:spcBef>
                <a:spcPct val="20000"/>
              </a:spcBef>
              <a:buFontTx/>
              <a:buChar char="•"/>
              <a:defRPr/>
            </a:pPr>
            <a:r>
              <a:rPr lang="en-US" sz="3600" b="1" dirty="0" smtClean="0">
                <a:solidFill>
                  <a:srgbClr val="FFFF00"/>
                </a:solidFill>
                <a:ea typeface="ＭＳ Ｐゴシック" charset="0"/>
              </a:rPr>
              <a:t>Utilitarian moral intent</a:t>
            </a:r>
            <a:endParaRPr lang="en-US" sz="3600" b="1" dirty="0">
              <a:solidFill>
                <a:srgbClr val="FFFF00"/>
              </a:solidFill>
              <a:ea typeface="ＭＳ Ｐゴシック" charset="0"/>
            </a:endParaRPr>
          </a:p>
          <a:p>
            <a:pPr marL="609600" indent="-609600" eaLnBrk="1" hangingPunct="1">
              <a:lnSpc>
                <a:spcPct val="80000"/>
              </a:lnSpc>
              <a:spcBef>
                <a:spcPct val="20000"/>
              </a:spcBef>
              <a:buFontTx/>
              <a:buChar char="•"/>
              <a:defRPr/>
            </a:pPr>
            <a:endParaRPr lang="en-US" sz="3600" b="1" dirty="0">
              <a:solidFill>
                <a:schemeClr val="bg1"/>
              </a:solidFill>
              <a:ea typeface="ＭＳ Ｐゴシック" charset="0"/>
            </a:endParaRPr>
          </a:p>
          <a:p>
            <a:pPr marL="609600" indent="-609600" eaLnBrk="1" hangingPunct="1">
              <a:lnSpc>
                <a:spcPct val="80000"/>
              </a:lnSpc>
              <a:spcBef>
                <a:spcPct val="20000"/>
              </a:spcBef>
              <a:defRPr/>
            </a:pPr>
            <a:endParaRPr lang="en-US" sz="3600" b="1" dirty="0">
              <a:solidFill>
                <a:schemeClr val="bg1"/>
              </a:solidFill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3871061"/>
      </p:ext>
    </p:extLst>
  </p:cSld>
  <p:clrMapOvr>
    <a:masterClrMapping/>
  </p:clrMapOvr>
</p:sld>
</file>

<file path=ppt/theme/theme1.xml><?xml version="1.0" encoding="utf-8"?>
<a:theme xmlns:a="http://schemas.openxmlformats.org/drawingml/2006/main" name="Revolution">
  <a:themeElements>
    <a:clrScheme name="Revolution">
      <a:dk1>
        <a:sysClr val="windowText" lastClr="000000"/>
      </a:dk1>
      <a:lt1>
        <a:sysClr val="window" lastClr="FFFFFF"/>
      </a:lt1>
      <a:dk2>
        <a:srgbClr val="1B3861"/>
      </a:dk2>
      <a:lt2>
        <a:srgbClr val="38ABED"/>
      </a:lt2>
      <a:accent1>
        <a:srgbClr val="0C5986"/>
      </a:accent1>
      <a:accent2>
        <a:srgbClr val="DDF53D"/>
      </a:accent2>
      <a:accent3>
        <a:srgbClr val="508709"/>
      </a:accent3>
      <a:accent4>
        <a:srgbClr val="BF5E00"/>
      </a:accent4>
      <a:accent5>
        <a:srgbClr val="9C0001"/>
      </a:accent5>
      <a:accent6>
        <a:srgbClr val="660075"/>
      </a:accent6>
      <a:hlink>
        <a:srgbClr val="ABF24D"/>
      </a:hlink>
      <a:folHlink>
        <a:srgbClr val="A0E7FB"/>
      </a:folHlink>
    </a:clrScheme>
    <a:fontScheme name="Revolution">
      <a:majorFont>
        <a:latin typeface="Trebuchet MS"/>
        <a:ea typeface=""/>
        <a:cs typeface=""/>
        <a:font script="Jpan" typeface="ＭＳ ゴシック"/>
      </a:majorFont>
      <a:minorFont>
        <a:latin typeface="Trebuchet MS"/>
        <a:ea typeface=""/>
        <a:cs typeface=""/>
        <a:font script="Jpan" typeface="ＭＳ ゴシック"/>
      </a:minorFont>
    </a:fontScheme>
    <a:fmtScheme name="Revolution">
      <a: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0800000">
              <a:srgbClr val="808080">
                <a:alpha val="75000"/>
              </a:srgbClr>
            </a:innerShdw>
          </a:effectLst>
        </a:effectStyle>
        <a:effectStyle>
          <a:effectLst>
            <a:innerShdw blurRad="50800" dist="25400" dir="13500000">
              <a:srgbClr val="808080">
                <a:alpha val="75000"/>
              </a:srgbClr>
            </a:innerShdw>
            <a:outerShdw blurRad="63500" dist="50800" dir="5400000" algn="br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1400000"/>
            </a:lightRig>
          </a:scene3d>
          <a:sp3d contourW="12700" prstMaterial="softmetal">
            <a:bevelT w="63500" h="25400" prst="angle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Revolution.thmx</Template>
  <TotalTime>7209</TotalTime>
  <Words>300</Words>
  <Application>Microsoft Office PowerPoint</Application>
  <PresentationFormat>On-screen Show (16:9)</PresentationFormat>
  <Paragraphs>59</Paragraphs>
  <Slides>11</Slides>
  <Notes>1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3" baseType="lpstr">
      <vt:lpstr>Revolution</vt:lpstr>
      <vt:lpstr>Slide</vt:lpstr>
      <vt:lpstr>Practicum: Remote SSH, Telnet, scp, sudo Hacker Ethics</vt:lpstr>
      <vt:lpstr>Sudo</vt:lpstr>
      <vt:lpstr>scp</vt:lpstr>
      <vt:lpstr>X</vt:lpstr>
      <vt:lpstr>Telnet</vt:lpstr>
      <vt:lpstr>Port Scanning and Legalities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Texas A&amp;M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Practicum: Remote SSH, Telnet, scp, sudo Hacker Ethics</dc:title>
  <dc:creator>rtjones</dc:creator>
  <cp:lastModifiedBy>rtjones</cp:lastModifiedBy>
  <cp:revision>5</cp:revision>
  <dcterms:created xsi:type="dcterms:W3CDTF">2011-04-05T16:39:20Z</dcterms:created>
  <dcterms:modified xsi:type="dcterms:W3CDTF">2015-10-13T12:10:05Z</dcterms:modified>
</cp:coreProperties>
</file>